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6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7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2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6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0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1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1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5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8C82-9B66-466F-ACB2-0E7781BF36A9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2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3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4"/>
            <a:ext cx="12192000" cy="68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"/>
            <a:ext cx="12193127" cy="68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60"/>
            <a:ext cx="12222480" cy="68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3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ODOO-1</dc:creator>
  <cp:lastModifiedBy>MADINA</cp:lastModifiedBy>
  <cp:revision>9</cp:revision>
  <dcterms:created xsi:type="dcterms:W3CDTF">2023-02-25T09:12:50Z</dcterms:created>
  <dcterms:modified xsi:type="dcterms:W3CDTF">2023-09-22T13:21:54Z</dcterms:modified>
</cp:coreProperties>
</file>